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18" autoAdjust="0"/>
  </p:normalViewPr>
  <p:slideViewPr>
    <p:cSldViewPr snapToGrid="0">
      <p:cViewPr varScale="1">
        <p:scale>
          <a:sx n="96" d="100"/>
          <a:sy n="96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454A1-92FF-4998-959A-4634CB80245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029E4-B1DC-4782-BDC4-E75A32F6D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029E4-B1DC-4782-BDC4-E75A32F6D4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029E4-B1DC-4782-BDC4-E75A32F6D4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7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2F1D2-8B8F-A8C8-A1D2-F99787B5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B5BA70-8491-8583-BAC3-464CE2C57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44778-AD98-A2EC-9AF5-496FC0C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FD6BF-2BE1-26FA-35A5-726A88D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1A2A6-543D-EBC0-1A17-DFE69C7A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2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52133-D88B-984E-104B-802EC7D8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D4DD06-5B85-FEFF-C15E-9EB6DC12F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9C1E9-3D69-139D-5323-B5EEEA4E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16630-418F-16AD-01F3-FD1A39CE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10510-E248-6473-3E3E-76E6FE65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A67B57-AA0E-705A-002C-728C10D99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A97A0-FBA8-F1ED-9F83-982165F73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D5303-BC7C-0879-3529-EA49E023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7F9C9-B040-E393-6CB2-AFF3CB69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68B9A-D7D2-BE8E-3EFB-E0B6655C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53D4-DC15-B6E2-036D-0D597008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C3909-3B38-373E-FFCA-D966DCCB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F919C-F302-E221-BE1C-3E605117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E5AA5-25EB-DA11-1EAE-8EE8652A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DE2BB-F658-FD97-9F48-A6DF1D2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0ECE3-F180-526E-F66F-0D137BD7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D58D8-EF06-8A72-F932-6FE632D4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AA297-BB2F-AE15-A668-918E04C8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14781-92B6-2996-709C-2AA9E563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04FF-516E-89F1-F3CA-C776A8DF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E0054-19E3-9003-F58B-52BC4D8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42B85-AE14-8328-E8BB-0E6A9EFB4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9623A-F9A2-51A9-AD06-B3312642F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E4823-FA4B-1F2E-B1D8-873EF6B3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06FAB-BD9A-3556-BC4A-F65A2A5A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5F8D0-B484-999E-8842-A4981214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29395-F44C-4CEA-F6E4-21A5C8B2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8183E-45F5-88DB-03C4-D0AC2DC16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DC14F5-AC2A-384A-E605-1243F6CEE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81DB0C-94F7-0994-0457-8C6EB89C7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605F95-11A1-9551-F904-5AF157D04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20912E-3C44-DF45-A5E9-7700AEA3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8DA2D1-8E53-4139-155E-E264C866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45DFEE-D9FC-129A-8077-6D17AAA9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9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EA7AF-CFFC-F980-D95F-5FF3119F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E5E19-1936-09EB-A29C-EECA0A52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9BC82B-F0ED-4C86-782A-3B206643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E4DDE9-6ED2-36B0-731F-487E1920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4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BA9055-C169-9742-E63C-902ECC05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5972B8-DCBB-3B0D-2A3E-170CDFC6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94F6BD-1E13-5016-C641-6F8259BB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6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F92F6-B782-024E-D42B-94869F92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77CEE-457D-68B4-146B-92E1F82F3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B3245E-9C2A-4A86-EE28-3D4C499DF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074520-A727-232C-A519-64C5CB58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E25ED-F5B4-089C-7228-E507E2E0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B93BA7-B0E3-D9B5-3528-9E9166A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9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D3AF-A4ED-A725-099E-5F4ABCC0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DE6228-256B-CD30-EFC3-4D82D226E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B6DD7E-4995-9D90-4424-9CBE71479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1B24DC-A518-ED21-7B88-1B3B91FF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0E2BD-F4D7-392F-8460-9F708C63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81E14-F2DD-2679-7FD9-1A9064E7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A5433-7500-B921-ADB2-1D9577E7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CED417-EF41-CA8F-6DFB-3C727525D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29192-4E7E-637A-1B7F-FB97A4F37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34FF-ED85-44B2-A06E-F6B2E2487089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AB274-236F-3655-ECBD-81150D1D1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7C67F3-68A2-C924-8F15-8FEA3E68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CB3A-696A-46D8-BE48-C28F23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86DB4-6DA8-5499-534E-D8FA28BB4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2EB22-A37D-A16B-F55A-5F1525AFE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342195-49DD-FCE8-5146-012B20594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5" t="2400" r="8950"/>
          <a:stretch/>
        </p:blipFill>
        <p:spPr>
          <a:xfrm>
            <a:off x="722376" y="0"/>
            <a:ext cx="10844784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8A1C8-786B-B4C3-01CB-C9B067632945}"/>
              </a:ext>
            </a:extLst>
          </p:cNvPr>
          <p:cNvSpPr/>
          <p:nvPr/>
        </p:nvSpPr>
        <p:spPr>
          <a:xfrm>
            <a:off x="9601201" y="397565"/>
            <a:ext cx="1530626" cy="536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8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86DB4-6DA8-5499-534E-D8FA28BB4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2EB22-A37D-A16B-F55A-5F1525AFE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EF18DC-A57B-1173-F43B-F26AEF3AA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2" t="3044" r="77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BE938E-914F-16A8-9610-52C7DE69DB3F}"/>
              </a:ext>
            </a:extLst>
          </p:cNvPr>
          <p:cNvSpPr/>
          <p:nvPr/>
        </p:nvSpPr>
        <p:spPr>
          <a:xfrm>
            <a:off x="9780104" y="457200"/>
            <a:ext cx="1749287" cy="573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6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BB0F4-53EA-505E-3E34-0F3A0122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5E9E2-6D1F-F6A5-CBC1-D223AB50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Подробная инструкция на целевое обучение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по программам аспирантуры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7BC4C-669C-148B-D05E-BC92365B7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2" t="3189" r="8451" b="81658"/>
          <a:stretch/>
        </p:blipFill>
        <p:spPr>
          <a:xfrm>
            <a:off x="0" y="0"/>
            <a:ext cx="12192000" cy="1690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B54CBB-D397-CA65-EC08-EC049D57F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0" t="18243" r="13782" b="38427"/>
          <a:stretch/>
        </p:blipFill>
        <p:spPr bwMode="auto">
          <a:xfrm>
            <a:off x="3657601" y="3162300"/>
            <a:ext cx="4631634" cy="3014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2F9AB7-867E-98EB-9861-63508AFFF30E}"/>
              </a:ext>
            </a:extLst>
          </p:cNvPr>
          <p:cNvSpPr/>
          <p:nvPr/>
        </p:nvSpPr>
        <p:spPr>
          <a:xfrm>
            <a:off x="9819861" y="681037"/>
            <a:ext cx="1749287" cy="75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3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04F4D-58AD-9186-D864-3EC71C19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B8F95-4320-EF76-90E6-FEDEC57F1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Если поступаете по программам аспирантуры, то…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BDAA1-C9C6-0D48-F5E7-C5458D665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1" t="5701" r="24639" b="82041"/>
          <a:stretch/>
        </p:blipFill>
        <p:spPr bwMode="auto">
          <a:xfrm>
            <a:off x="838200" y="365125"/>
            <a:ext cx="5075583" cy="668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4E837-76B3-E85B-5EE0-4EF2F8B07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5" t="48722" r="40770" b="1"/>
          <a:stretch/>
        </p:blipFill>
        <p:spPr bwMode="auto">
          <a:xfrm>
            <a:off x="1064107" y="2613992"/>
            <a:ext cx="4730406" cy="2981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993F9C-B4C8-D2D2-5E76-CD58C589B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6" t="16819" r="8285" b="7640"/>
          <a:stretch/>
        </p:blipFill>
        <p:spPr bwMode="auto">
          <a:xfrm>
            <a:off x="6709533" y="2482849"/>
            <a:ext cx="3358806" cy="4010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FE59FCF-1DB1-CFAE-6D67-26F886A0FA84}"/>
              </a:ext>
            </a:extLst>
          </p:cNvPr>
          <p:cNvCxnSpPr>
            <a:cxnSpLocks/>
          </p:cNvCxnSpPr>
          <p:nvPr/>
        </p:nvCxnSpPr>
        <p:spPr>
          <a:xfrm>
            <a:off x="5794513" y="3717235"/>
            <a:ext cx="915020" cy="144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B4C774-2154-AFAA-1382-2F08D757F41A}"/>
              </a:ext>
            </a:extLst>
          </p:cNvPr>
          <p:cNvSpPr/>
          <p:nvPr/>
        </p:nvSpPr>
        <p:spPr>
          <a:xfrm>
            <a:off x="9452113" y="441324"/>
            <a:ext cx="1749287" cy="573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8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0AA2D1-6F20-90FC-0303-B6771F9C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44" t="34027" r="7669" b="-1"/>
          <a:stretch/>
        </p:blipFill>
        <p:spPr>
          <a:xfrm>
            <a:off x="0" y="2166729"/>
            <a:ext cx="11353800" cy="4542183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935439-ADCE-C475-FD1C-80227F950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1" t="5701" r="24639" b="82041"/>
          <a:stretch/>
        </p:blipFill>
        <p:spPr bwMode="auto">
          <a:xfrm>
            <a:off x="838200" y="693633"/>
            <a:ext cx="7162800" cy="668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D68809-015F-6C7F-350D-C780156010A1}"/>
              </a:ext>
            </a:extLst>
          </p:cNvPr>
          <p:cNvSpPr/>
          <p:nvPr/>
        </p:nvSpPr>
        <p:spPr>
          <a:xfrm>
            <a:off x="477078" y="2166729"/>
            <a:ext cx="7265505" cy="5466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937217-BB70-DE83-5406-DCA7B0403579}"/>
              </a:ext>
            </a:extLst>
          </p:cNvPr>
          <p:cNvSpPr/>
          <p:nvPr/>
        </p:nvSpPr>
        <p:spPr>
          <a:xfrm>
            <a:off x="9521688" y="825465"/>
            <a:ext cx="1530626" cy="536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31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44DAE-B745-A418-8CF6-7BFB0F70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05B659-DE82-D4A4-B222-7B3F2698D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28" t="5783" r="8157"/>
          <a:stretch/>
        </p:blipFill>
        <p:spPr>
          <a:xfrm>
            <a:off x="1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F93409-71B2-EEE7-D4B2-F413F8F49431}"/>
              </a:ext>
            </a:extLst>
          </p:cNvPr>
          <p:cNvSpPr/>
          <p:nvPr/>
        </p:nvSpPr>
        <p:spPr>
          <a:xfrm>
            <a:off x="9750287" y="228600"/>
            <a:ext cx="1699592" cy="536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22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CF81A-49CF-6FF4-4735-51514AFF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9DEF89-5092-42EA-2617-DBA5F4ED6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8" t="3728" r="8029"/>
          <a:stretch/>
        </p:blipFill>
        <p:spPr>
          <a:xfrm>
            <a:off x="0" y="1"/>
            <a:ext cx="12192000" cy="769288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FE8AF4-B8E6-CCDE-47A9-79D8D10C60F5}"/>
              </a:ext>
            </a:extLst>
          </p:cNvPr>
          <p:cNvSpPr/>
          <p:nvPr/>
        </p:nvSpPr>
        <p:spPr>
          <a:xfrm>
            <a:off x="9799983" y="491193"/>
            <a:ext cx="1659835" cy="536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49FE3-2895-52E6-D9F1-AFAF9193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FB1087-A655-1295-2E50-BA649DED7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57" t="3499" r="8029" b="4221"/>
          <a:stretch/>
        </p:blipFill>
        <p:spPr>
          <a:xfrm>
            <a:off x="0" y="1"/>
            <a:ext cx="12105861" cy="737483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1290A-FD7D-793B-58F8-F60E2B26B061}"/>
              </a:ext>
            </a:extLst>
          </p:cNvPr>
          <p:cNvSpPr/>
          <p:nvPr/>
        </p:nvSpPr>
        <p:spPr>
          <a:xfrm>
            <a:off x="9650896" y="491193"/>
            <a:ext cx="1702904" cy="536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823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</Words>
  <Application>Microsoft Office PowerPoint</Application>
  <PresentationFormat>Широкоэкранный</PresentationFormat>
  <Paragraphs>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 Display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Science</dc:creator>
  <cp:lastModifiedBy>Science</cp:lastModifiedBy>
  <cp:revision>4</cp:revision>
  <dcterms:created xsi:type="dcterms:W3CDTF">2024-07-08T05:05:55Z</dcterms:created>
  <dcterms:modified xsi:type="dcterms:W3CDTF">2024-07-08T07:38:32Z</dcterms:modified>
</cp:coreProperties>
</file>